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Image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ores /Authors…"/>
          <p:cNvSpPr txBox="1"/>
          <p:nvPr>
            <p:ph type="body" idx="21"/>
          </p:nvPr>
        </p:nvSpPr>
        <p:spPr>
          <a:xfrm>
            <a:off x="8868309" y="4872091"/>
            <a:ext cx="12758652" cy="9758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defTabSz="775969">
              <a:defRPr spc="-28" sz="282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Autores /Authors</a:t>
            </a:r>
          </a:p>
          <a:p>
            <a:pPr defTabSz="775969">
              <a:defRPr spc="-28" sz="282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instituições/ institutions</a:t>
            </a:r>
          </a:p>
        </p:txBody>
      </p:sp>
      <p:sp>
        <p:nvSpPr>
          <p:cNvPr id="152" name="Título / Title"/>
          <p:cNvSpPr txBox="1"/>
          <p:nvPr>
            <p:ph type="ctrTitle"/>
          </p:nvPr>
        </p:nvSpPr>
        <p:spPr>
          <a:xfrm>
            <a:off x="8481262" y="2578163"/>
            <a:ext cx="13532747" cy="1965871"/>
          </a:xfrm>
          <a:prstGeom prst="rect">
            <a:avLst/>
          </a:prstGeom>
        </p:spPr>
        <p:txBody>
          <a:bodyPr/>
          <a:lstStyle>
            <a:lvl1pPr>
              <a:defRPr b="1" spc="-79" sz="8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Título / Title</a:t>
            </a:r>
          </a:p>
        </p:txBody>
      </p:sp>
      <p:pic>
        <p:nvPicPr>
          <p:cNvPr id="153" name="simposio-img-cartaz.jpg" descr="simposio-img-cartaz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91470" y="2580482"/>
            <a:ext cx="5066977" cy="71744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Line Line" descr="Line Line"/>
          <p:cNvPicPr>
            <a:picLocks noChangeAspect="0"/>
          </p:cNvPicPr>
          <p:nvPr/>
        </p:nvPicPr>
        <p:blipFill>
          <a:blip r:embed="rId3">
            <a:alphaModFix amt="80038"/>
            <a:extLst/>
          </a:blip>
          <a:stretch>
            <a:fillRect/>
          </a:stretch>
        </p:blipFill>
        <p:spPr>
          <a:xfrm>
            <a:off x="13496885" y="4754801"/>
            <a:ext cx="7181071" cy="762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V Simpósio Luso-Brasileiro em Estudos da Criança - online - 19 e 23 julho de 202"/>
          <p:cNvSpPr txBox="1"/>
          <p:nvPr>
            <p:ph type="body" idx="21"/>
          </p:nvPr>
        </p:nvSpPr>
        <p:spPr>
          <a:xfrm>
            <a:off x="4474" y="13372267"/>
            <a:ext cx="24384001" cy="324946"/>
          </a:xfrm>
          <a:prstGeom prst="rect">
            <a:avLst/>
          </a:prstGeom>
          <a:solidFill>
            <a:srgbClr val="000000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b="1" spc="-9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V Simpósio Luso-Brasileiro em Estudos da Criança - online - 19 e 23 julho de 202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